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5" r:id="rId2"/>
    <p:sldId id="269" r:id="rId3"/>
    <p:sldId id="270" r:id="rId4"/>
    <p:sldId id="271" r:id="rId5"/>
    <p:sldId id="266" r:id="rId6"/>
    <p:sldId id="264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1"/>
    <a:srgbClr val="FFD700"/>
    <a:srgbClr val="909EE6"/>
    <a:srgbClr val="C2A95D"/>
    <a:srgbClr val="EBF8FF"/>
    <a:srgbClr val="00357D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0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5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3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14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9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4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65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5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8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8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6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22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4BBD3-B77C-F24A-009B-B4B81161C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5B7B068-8178-428D-927D-52BF95F4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B44E2-180A-8AF7-410C-32F7B4794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147" y="5885792"/>
            <a:ext cx="6026972" cy="821268"/>
          </a:xfrm>
        </p:spPr>
        <p:txBody>
          <a:bodyPr>
            <a:normAutofit/>
          </a:bodyPr>
          <a:lstStyle/>
          <a:p>
            <a:pPr marL="76200"/>
            <a:r>
              <a:rPr lang="en-US" sz="4400" dirty="0"/>
              <a:t>WEBSITE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78976-74AF-B1C9-83ED-AA7C947AC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185549"/>
            <a:ext cx="6096851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F2D42-D986-A525-ECA2-99E2A8F72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50" y="822960"/>
            <a:ext cx="8309680" cy="4846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3449E-ABFC-26D2-F030-FD4A07E23DE1}"/>
              </a:ext>
            </a:extLst>
          </p:cNvPr>
          <p:cNvSpPr txBox="1"/>
          <p:nvPr/>
        </p:nvSpPr>
        <p:spPr>
          <a:xfrm>
            <a:off x="2000109" y="6012180"/>
            <a:ext cx="770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Discovering my Three Divine Callings from God</a:t>
            </a:r>
          </a:p>
        </p:txBody>
      </p:sp>
    </p:spTree>
    <p:extLst>
      <p:ext uri="{BB962C8B-B14F-4D97-AF65-F5344CB8AC3E}">
        <p14:creationId xmlns:p14="http://schemas.microsoft.com/office/powerpoint/2010/main" val="154289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55065-8390-1A39-5968-0D4843DA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868" y="724018"/>
            <a:ext cx="4005573" cy="5187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906DE-C7DA-DFFF-86E5-264ED7D133EC}"/>
              </a:ext>
            </a:extLst>
          </p:cNvPr>
          <p:cNvSpPr txBox="1"/>
          <p:nvPr/>
        </p:nvSpPr>
        <p:spPr>
          <a:xfrm>
            <a:off x="5003155" y="5965448"/>
            <a:ext cx="32111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/>
              <a:t>Welcome Page</a:t>
            </a:r>
            <a:br>
              <a:rPr lang="en-US" sz="2600" b="1" dirty="0"/>
            </a:br>
            <a:r>
              <a:rPr lang="en-US" sz="2600" b="1" dirty="0"/>
              <a:t>Website Roadmap</a:t>
            </a:r>
          </a:p>
        </p:txBody>
      </p:sp>
    </p:spTree>
    <p:extLst>
      <p:ext uri="{BB962C8B-B14F-4D97-AF65-F5344CB8AC3E}">
        <p14:creationId xmlns:p14="http://schemas.microsoft.com/office/powerpoint/2010/main" val="160900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28BD7-0E5F-E8F0-3320-18B265ACB943}"/>
              </a:ext>
            </a:extLst>
          </p:cNvPr>
          <p:cNvSpPr txBox="1"/>
          <p:nvPr/>
        </p:nvSpPr>
        <p:spPr>
          <a:xfrm>
            <a:off x="696278" y="2175247"/>
            <a:ext cx="1033327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i="1" dirty="0">
                <a:solidFill>
                  <a:srgbClr val="FFD700"/>
                </a:solidFill>
                <a:latin typeface="Edwardian Script ITC" panose="030303020407070D0804" pitchFamily="66" charset="0"/>
              </a:rPr>
              <a:t>Letter from the Founder</a:t>
            </a:r>
          </a:p>
        </p:txBody>
      </p:sp>
    </p:spTree>
    <p:extLst>
      <p:ext uri="{BB962C8B-B14F-4D97-AF65-F5344CB8AC3E}">
        <p14:creationId xmlns:p14="http://schemas.microsoft.com/office/powerpoint/2010/main" val="333451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099DA-E9C3-1381-8BFB-4FD51CB9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CB4501-0678-4A34-6934-0C5FD8D8EAF0}"/>
              </a:ext>
            </a:extLst>
          </p:cNvPr>
          <p:cNvGrpSpPr/>
          <p:nvPr/>
        </p:nvGrpSpPr>
        <p:grpSpPr>
          <a:xfrm>
            <a:off x="3072683" y="318257"/>
            <a:ext cx="6513298" cy="5918841"/>
            <a:chOff x="3028274" y="401016"/>
            <a:chExt cx="5746216" cy="525968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C3C16E-AB09-8EF8-FB8A-6A5435B6EFEC}"/>
                </a:ext>
              </a:extLst>
            </p:cNvPr>
            <p:cNvSpPr/>
            <p:nvPr/>
          </p:nvSpPr>
          <p:spPr>
            <a:xfrm>
              <a:off x="5137372" y="401016"/>
              <a:ext cx="2106069" cy="210606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3DA8AC7-F4B6-1901-F20A-1E95F8F2EF5D}"/>
                </a:ext>
              </a:extLst>
            </p:cNvPr>
            <p:cNvSpPr/>
            <p:nvPr/>
          </p:nvSpPr>
          <p:spPr>
            <a:xfrm>
              <a:off x="5264593" y="624536"/>
              <a:ext cx="1839812" cy="1476871"/>
            </a:xfrm>
            <a:custGeom>
              <a:avLst/>
              <a:gdLst>
                <a:gd name="connsiteX0" fmla="*/ 0 w 2443040"/>
                <a:gd name="connsiteY0" fmla="*/ 0 h 1414075"/>
                <a:gd name="connsiteX1" fmla="*/ 2443040 w 2443040"/>
                <a:gd name="connsiteY1" fmla="*/ 0 h 1414075"/>
                <a:gd name="connsiteX2" fmla="*/ 2443040 w 2443040"/>
                <a:gd name="connsiteY2" fmla="*/ 1414075 h 1414075"/>
                <a:gd name="connsiteX3" fmla="*/ 0 w 2443040"/>
                <a:gd name="connsiteY3" fmla="*/ 1414075 h 1414075"/>
                <a:gd name="connsiteX4" fmla="*/ 0 w 2443040"/>
                <a:gd name="connsiteY4" fmla="*/ 0 h 141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040" h="1414075">
                  <a:moveTo>
                    <a:pt x="0" y="0"/>
                  </a:moveTo>
                  <a:lnTo>
                    <a:pt x="2443040" y="0"/>
                  </a:lnTo>
                  <a:lnTo>
                    <a:pt x="2443040" y="1414075"/>
                  </a:lnTo>
                  <a:lnTo>
                    <a:pt x="0" y="141407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A Brief History of Tarot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901BA3-6010-BC60-9446-F6B5C465CC5C}"/>
                </a:ext>
              </a:extLst>
            </p:cNvPr>
            <p:cNvSpPr/>
            <p:nvPr/>
          </p:nvSpPr>
          <p:spPr>
            <a:xfrm>
              <a:off x="6639267" y="1291065"/>
              <a:ext cx="2106069" cy="210606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641392"/>
                <a:satOff val="-8133"/>
                <a:lumOff val="-1617"/>
                <a:alphaOff val="0"/>
              </a:schemeClr>
            </a:fillRef>
            <a:effectRef idx="0">
              <a:schemeClr val="accent3">
                <a:alpha val="50000"/>
                <a:hueOff val="641392"/>
                <a:satOff val="-8133"/>
                <a:lumOff val="-1617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AAAB198-08B6-4881-D89E-30447D44018F}"/>
                </a:ext>
              </a:extLst>
            </p:cNvPr>
            <p:cNvSpPr/>
            <p:nvPr/>
          </p:nvSpPr>
          <p:spPr>
            <a:xfrm>
              <a:off x="6883491" y="1839764"/>
              <a:ext cx="1839812" cy="1166166"/>
            </a:xfrm>
            <a:custGeom>
              <a:avLst/>
              <a:gdLst>
                <a:gd name="connsiteX0" fmla="*/ 0 w 2190312"/>
                <a:gd name="connsiteY0" fmla="*/ 0 h 1534422"/>
                <a:gd name="connsiteX1" fmla="*/ 2190312 w 2190312"/>
                <a:gd name="connsiteY1" fmla="*/ 0 h 1534422"/>
                <a:gd name="connsiteX2" fmla="*/ 2190312 w 2190312"/>
                <a:gd name="connsiteY2" fmla="*/ 1534422 h 1534422"/>
                <a:gd name="connsiteX3" fmla="*/ 0 w 2190312"/>
                <a:gd name="connsiteY3" fmla="*/ 1534422 h 1534422"/>
                <a:gd name="connsiteX4" fmla="*/ 0 w 2190312"/>
                <a:gd name="connsiteY4" fmla="*/ 0 h 153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312" h="1534422">
                  <a:moveTo>
                    <a:pt x="0" y="0"/>
                  </a:moveTo>
                  <a:lnTo>
                    <a:pt x="2190312" y="0"/>
                  </a:lnTo>
                  <a:lnTo>
                    <a:pt x="2190312" y="1534422"/>
                  </a:lnTo>
                  <a:lnTo>
                    <a:pt x="0" y="153442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The Seven Chakras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091056-2A89-9127-9395-F4F8ED76F01A}"/>
                </a:ext>
              </a:extLst>
            </p:cNvPr>
            <p:cNvSpPr/>
            <p:nvPr/>
          </p:nvSpPr>
          <p:spPr>
            <a:xfrm>
              <a:off x="6668421" y="3158396"/>
              <a:ext cx="2106069" cy="2106069"/>
            </a:xfrm>
            <a:prstGeom prst="ellipse">
              <a:avLst/>
            </a:prstGeom>
            <a:solidFill>
              <a:srgbClr val="FFD7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282783"/>
                <a:satOff val="-16266"/>
                <a:lumOff val="-3235"/>
                <a:alphaOff val="0"/>
              </a:schemeClr>
            </a:fillRef>
            <a:effectRef idx="0">
              <a:schemeClr val="accent3">
                <a:alpha val="50000"/>
                <a:hueOff val="1282783"/>
                <a:satOff val="-16266"/>
                <a:lumOff val="-3235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E5C595C-A72B-6E2B-8E32-4A76886E21A0}"/>
                </a:ext>
              </a:extLst>
            </p:cNvPr>
            <p:cNvSpPr/>
            <p:nvPr/>
          </p:nvSpPr>
          <p:spPr>
            <a:xfrm>
              <a:off x="6960468" y="3523217"/>
              <a:ext cx="1685856" cy="1259989"/>
            </a:xfrm>
            <a:custGeom>
              <a:avLst/>
              <a:gdLst>
                <a:gd name="connsiteX0" fmla="*/ 0 w 2190312"/>
                <a:gd name="connsiteY0" fmla="*/ 0 h 1534422"/>
                <a:gd name="connsiteX1" fmla="*/ 2190312 w 2190312"/>
                <a:gd name="connsiteY1" fmla="*/ 0 h 1534422"/>
                <a:gd name="connsiteX2" fmla="*/ 2190312 w 2190312"/>
                <a:gd name="connsiteY2" fmla="*/ 1534422 h 1534422"/>
                <a:gd name="connsiteX3" fmla="*/ 0 w 2190312"/>
                <a:gd name="connsiteY3" fmla="*/ 1534422 h 1534422"/>
                <a:gd name="connsiteX4" fmla="*/ 0 w 2190312"/>
                <a:gd name="connsiteY4" fmla="*/ 0 h 153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312" h="1534422">
                  <a:moveTo>
                    <a:pt x="0" y="0"/>
                  </a:moveTo>
                  <a:lnTo>
                    <a:pt x="2190312" y="0"/>
                  </a:lnTo>
                  <a:lnTo>
                    <a:pt x="2190312" y="1534422"/>
                  </a:lnTo>
                  <a:lnTo>
                    <a:pt x="0" y="153442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Starseed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8C96F-0849-F304-5585-D5E1740FC66A}"/>
                </a:ext>
              </a:extLst>
            </p:cNvPr>
            <p:cNvSpPr/>
            <p:nvPr/>
          </p:nvSpPr>
          <p:spPr>
            <a:xfrm>
              <a:off x="3028274" y="2797376"/>
              <a:ext cx="2106069" cy="210606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924175"/>
                <a:satOff val="-24399"/>
                <a:lumOff val="-4852"/>
                <a:alphaOff val="0"/>
              </a:schemeClr>
            </a:fillRef>
            <a:effectRef idx="0">
              <a:schemeClr val="accent3">
                <a:alpha val="50000"/>
                <a:hueOff val="1924175"/>
                <a:satOff val="-24399"/>
                <a:lumOff val="-485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631C7D-749A-3058-6772-1A5D059E53A2}"/>
                </a:ext>
              </a:extLst>
            </p:cNvPr>
            <p:cNvSpPr/>
            <p:nvPr/>
          </p:nvSpPr>
          <p:spPr>
            <a:xfrm>
              <a:off x="4849647" y="3722532"/>
              <a:ext cx="1903117" cy="1435603"/>
            </a:xfrm>
            <a:custGeom>
              <a:avLst/>
              <a:gdLst>
                <a:gd name="connsiteX0" fmla="*/ 0 w 2903982"/>
                <a:gd name="connsiteY0" fmla="*/ 0 h 1534422"/>
                <a:gd name="connsiteX1" fmla="*/ 2903982 w 2903982"/>
                <a:gd name="connsiteY1" fmla="*/ 0 h 1534422"/>
                <a:gd name="connsiteX2" fmla="*/ 2903982 w 2903982"/>
                <a:gd name="connsiteY2" fmla="*/ 1534422 h 1534422"/>
                <a:gd name="connsiteX3" fmla="*/ 0 w 2903982"/>
                <a:gd name="connsiteY3" fmla="*/ 1534422 h 1534422"/>
                <a:gd name="connsiteX4" fmla="*/ 0 w 2903982"/>
                <a:gd name="connsiteY4" fmla="*/ 0 h 153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82" h="1534422">
                  <a:moveTo>
                    <a:pt x="0" y="0"/>
                  </a:moveTo>
                  <a:lnTo>
                    <a:pt x="2903982" y="0"/>
                  </a:lnTo>
                  <a:lnTo>
                    <a:pt x="2903982" y="1534422"/>
                  </a:lnTo>
                  <a:lnTo>
                    <a:pt x="0" y="153442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My First, </a:t>
              </a:r>
              <a:br>
                <a:rPr lang="en-US" sz="2000" kern="1200" dirty="0"/>
              </a:br>
              <a:r>
                <a:rPr lang="en-US" sz="2000" kern="1200" dirty="0"/>
                <a:t>Second, and Third Callings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5C2889-FE76-8A2F-5882-21BD3659419F}"/>
                </a:ext>
              </a:extLst>
            </p:cNvPr>
            <p:cNvSpPr/>
            <p:nvPr/>
          </p:nvSpPr>
          <p:spPr>
            <a:xfrm>
              <a:off x="3388223" y="1052327"/>
              <a:ext cx="2106069" cy="2106069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2565567"/>
                <a:satOff val="-32532"/>
                <a:lumOff val="-6470"/>
                <a:alphaOff val="0"/>
              </a:schemeClr>
            </a:fillRef>
            <a:effectRef idx="0">
              <a:schemeClr val="accent3">
                <a:alpha val="50000"/>
                <a:hueOff val="2565567"/>
                <a:satOff val="-32532"/>
                <a:lumOff val="-647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375DDDD-853C-CDB9-24E2-53005006D1F9}"/>
                </a:ext>
              </a:extLst>
            </p:cNvPr>
            <p:cNvSpPr/>
            <p:nvPr/>
          </p:nvSpPr>
          <p:spPr>
            <a:xfrm>
              <a:off x="3388223" y="1362971"/>
              <a:ext cx="2036567" cy="1642959"/>
            </a:xfrm>
            <a:custGeom>
              <a:avLst/>
              <a:gdLst>
                <a:gd name="connsiteX0" fmla="*/ 0 w 2190312"/>
                <a:gd name="connsiteY0" fmla="*/ 0 h 1534422"/>
                <a:gd name="connsiteX1" fmla="*/ 2190312 w 2190312"/>
                <a:gd name="connsiteY1" fmla="*/ 0 h 1534422"/>
                <a:gd name="connsiteX2" fmla="*/ 2190312 w 2190312"/>
                <a:gd name="connsiteY2" fmla="*/ 1534422 h 1534422"/>
                <a:gd name="connsiteX3" fmla="*/ 0 w 2190312"/>
                <a:gd name="connsiteY3" fmla="*/ 1534422 h 1534422"/>
                <a:gd name="connsiteX4" fmla="*/ 0 w 2190312"/>
                <a:gd name="connsiteY4" fmla="*/ 0 h 153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312" h="1534422">
                  <a:moveTo>
                    <a:pt x="0" y="0"/>
                  </a:moveTo>
                  <a:lnTo>
                    <a:pt x="2190312" y="0"/>
                  </a:lnTo>
                  <a:lnTo>
                    <a:pt x="2190312" y="1534422"/>
                  </a:lnTo>
                  <a:lnTo>
                    <a:pt x="0" y="153442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Evidence of Jesus’s Birth Revealed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3C2C21-FE6F-3F93-52D1-8F178C097BC8}"/>
                </a:ext>
              </a:extLst>
            </p:cNvPr>
            <p:cNvSpPr/>
            <p:nvPr/>
          </p:nvSpPr>
          <p:spPr>
            <a:xfrm>
              <a:off x="4784724" y="3554630"/>
              <a:ext cx="2106069" cy="210606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757DCF0-AFC9-8DE0-7BAD-FD679F3EF6B2}"/>
              </a:ext>
            </a:extLst>
          </p:cNvPr>
          <p:cNvSpPr/>
          <p:nvPr/>
        </p:nvSpPr>
        <p:spPr>
          <a:xfrm>
            <a:off x="3278044" y="3477641"/>
            <a:ext cx="1911858" cy="1514376"/>
          </a:xfrm>
          <a:custGeom>
            <a:avLst/>
            <a:gdLst>
              <a:gd name="connsiteX0" fmla="*/ 0 w 2190312"/>
              <a:gd name="connsiteY0" fmla="*/ 0 h 1534422"/>
              <a:gd name="connsiteX1" fmla="*/ 2190312 w 2190312"/>
              <a:gd name="connsiteY1" fmla="*/ 0 h 1534422"/>
              <a:gd name="connsiteX2" fmla="*/ 2190312 w 2190312"/>
              <a:gd name="connsiteY2" fmla="*/ 1534422 h 1534422"/>
              <a:gd name="connsiteX3" fmla="*/ 0 w 2190312"/>
              <a:gd name="connsiteY3" fmla="*/ 1534422 h 1534422"/>
              <a:gd name="connsiteX4" fmla="*/ 0 w 2190312"/>
              <a:gd name="connsiteY4" fmla="*/ 0 h 153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312" h="1534422">
                <a:moveTo>
                  <a:pt x="0" y="0"/>
                </a:moveTo>
                <a:lnTo>
                  <a:pt x="2190312" y="0"/>
                </a:lnTo>
                <a:lnTo>
                  <a:pt x="2190312" y="1534422"/>
                </a:lnTo>
                <a:lnTo>
                  <a:pt x="0" y="153442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Revelation 21 &amp; 22</a:t>
            </a:r>
          </a:p>
        </p:txBody>
      </p:sp>
    </p:spTree>
    <p:extLst>
      <p:ext uri="{BB962C8B-B14F-4D97-AF65-F5344CB8AC3E}">
        <p14:creationId xmlns:p14="http://schemas.microsoft.com/office/powerpoint/2010/main" val="33724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29ABE0-FB5B-B3BF-F32C-D0BFB06A4B19}"/>
              </a:ext>
            </a:extLst>
          </p:cNvPr>
          <p:cNvGrpSpPr/>
          <p:nvPr/>
        </p:nvGrpSpPr>
        <p:grpSpPr>
          <a:xfrm>
            <a:off x="1450880" y="1705263"/>
            <a:ext cx="9416989" cy="708480"/>
            <a:chOff x="406400" y="52533"/>
            <a:chExt cx="5689600" cy="708480"/>
          </a:xfrm>
          <a:solidFill>
            <a:schemeClr val="accent4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811F83A-3D3F-D4C1-8C08-55F60E1E336A}"/>
                </a:ext>
              </a:extLst>
            </p:cNvPr>
            <p:cNvSpPr/>
            <p:nvPr/>
          </p:nvSpPr>
          <p:spPr>
            <a:xfrm>
              <a:off x="406400" y="52533"/>
              <a:ext cx="5689600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AFF6FBB0-24DE-D3A5-C712-B9BDF34495F2}"/>
                </a:ext>
              </a:extLst>
            </p:cNvPr>
            <p:cNvSpPr txBox="1"/>
            <p:nvPr/>
          </p:nvSpPr>
          <p:spPr>
            <a:xfrm>
              <a:off x="440985" y="87118"/>
              <a:ext cx="5620430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</a:pPr>
              <a:r>
                <a:rPr lang="en-US" sz="2400" b="1" kern="1200" spc="50" dirty="0">
                  <a:latin typeface="Aptos" panose="020B0004020202020204" pitchFamily="34" charset="0"/>
                  <a:cs typeface="Times New Roman" panose="02020603050405020304" pitchFamily="18" charset="0"/>
                </a:rPr>
                <a:t>A Timeline of Biblical History</a:t>
              </a:r>
              <a:endParaRPr lang="en-US" sz="2400" b="1" kern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6B087-D072-0807-5E65-9D02529C8999}"/>
              </a:ext>
            </a:extLst>
          </p:cNvPr>
          <p:cNvGrpSpPr/>
          <p:nvPr/>
        </p:nvGrpSpPr>
        <p:grpSpPr>
          <a:xfrm>
            <a:off x="1450880" y="2915729"/>
            <a:ext cx="9416989" cy="708480"/>
            <a:chOff x="406400" y="1141173"/>
            <a:chExt cx="5689600" cy="708480"/>
          </a:xfrm>
          <a:solidFill>
            <a:srgbClr val="009EDE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C63E74D-CF94-E14A-B6C3-A34E11C614AB}"/>
                </a:ext>
              </a:extLst>
            </p:cNvPr>
            <p:cNvSpPr/>
            <p:nvPr/>
          </p:nvSpPr>
          <p:spPr>
            <a:xfrm>
              <a:off x="406400" y="1141173"/>
              <a:ext cx="5689600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287373"/>
                <a:satOff val="-4693"/>
                <a:lumOff val="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48683D3E-3FD1-718C-CAE4-D325445DDBCF}"/>
                </a:ext>
              </a:extLst>
            </p:cNvPr>
            <p:cNvSpPr txBox="1"/>
            <p:nvPr/>
          </p:nvSpPr>
          <p:spPr>
            <a:xfrm>
              <a:off x="440985" y="1175758"/>
              <a:ext cx="5620430" cy="639310"/>
            </a:xfrm>
            <a:prstGeom prst="rect">
              <a:avLst/>
            </a:prstGeom>
            <a:solidFill>
              <a:srgbClr val="004E9A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8FA3A3"/>
                </a:buClr>
                <a:buFont typeface="Wingdings" panose="05000000000000000000" pitchFamily="2" charset="2"/>
                <a:buNone/>
              </a:pPr>
              <a:r>
                <a:rPr lang="en-US" sz="2400" b="1" kern="1200" spc="50" dirty="0"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Timeline of Second Coming and End of World Chronology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84457B-BA0D-CCE5-B963-C2B31AA42C85}"/>
              </a:ext>
            </a:extLst>
          </p:cNvPr>
          <p:cNvGrpSpPr/>
          <p:nvPr/>
        </p:nvGrpSpPr>
        <p:grpSpPr>
          <a:xfrm>
            <a:off x="1450880" y="4126195"/>
            <a:ext cx="9416989" cy="708480"/>
            <a:chOff x="406400" y="2229813"/>
            <a:chExt cx="5689600" cy="708480"/>
          </a:xfrm>
          <a:solidFill>
            <a:srgbClr val="A2000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C0951A4-7CAE-3957-EF70-B41C3F572578}"/>
                </a:ext>
              </a:extLst>
            </p:cNvPr>
            <p:cNvSpPr/>
            <p:nvPr/>
          </p:nvSpPr>
          <p:spPr>
            <a:xfrm>
              <a:off x="406400" y="2229813"/>
              <a:ext cx="5689600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574745"/>
                <a:satOff val="-9386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id="{6566B3EA-3E31-F7B3-2A76-D86D5C4BACC1}"/>
                </a:ext>
              </a:extLst>
            </p:cNvPr>
            <p:cNvSpPr txBox="1"/>
            <p:nvPr/>
          </p:nvSpPr>
          <p:spPr>
            <a:xfrm>
              <a:off x="440985" y="2264398"/>
              <a:ext cx="5620430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8FA3A3"/>
                </a:buClr>
                <a:buNone/>
              </a:pPr>
              <a:r>
                <a:rPr lang="en-US" sz="2400" b="1" spc="50" dirty="0">
                  <a:latin typeface="Aptos" panose="020B0004020202020204" pitchFamily="34" charset="0"/>
                  <a:cs typeface="Times New Roman" panose="02020603050405020304" pitchFamily="18" charset="0"/>
                </a:rPr>
                <a:t>Understanding God’s Plan for the Ages</a:t>
              </a:r>
              <a:endParaRPr lang="en-US" sz="2400" b="1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5E37B37-1FB7-D82A-0EB9-2418074C64DB}"/>
              </a:ext>
            </a:extLst>
          </p:cNvPr>
          <p:cNvGrpSpPr/>
          <p:nvPr/>
        </p:nvGrpSpPr>
        <p:grpSpPr>
          <a:xfrm>
            <a:off x="1450880" y="5336661"/>
            <a:ext cx="9416989" cy="708480"/>
            <a:chOff x="406400" y="3318453"/>
            <a:chExt cx="5689600" cy="708480"/>
          </a:xfrm>
          <a:solidFill>
            <a:srgbClr val="C88800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1437542-465E-9398-3BEB-7B21619E6AB0}"/>
                </a:ext>
              </a:extLst>
            </p:cNvPr>
            <p:cNvSpPr/>
            <p:nvPr/>
          </p:nvSpPr>
          <p:spPr>
            <a:xfrm>
              <a:off x="406400" y="3318453"/>
              <a:ext cx="5689600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862118"/>
                <a:satOff val="-14079"/>
                <a:lumOff val="88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55C5F7F9-3A8E-6E48-021D-2E965ACE1E9D}"/>
                </a:ext>
              </a:extLst>
            </p:cNvPr>
            <p:cNvSpPr txBox="1"/>
            <p:nvPr/>
          </p:nvSpPr>
          <p:spPr>
            <a:xfrm>
              <a:off x="440985" y="3353038"/>
              <a:ext cx="5620430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800"/>
                </a:spcAft>
                <a:buClr>
                  <a:schemeClr val="accent3"/>
                </a:buClr>
              </a:pPr>
              <a:r>
                <a:rPr lang="en-US" sz="2400" b="1" kern="100" spc="50" dirty="0">
                  <a:solidFill>
                    <a:srgbClr val="EBF8FF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Book of Revelation (The 144,000 “Chosen”)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01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AF26B-4601-7A68-1CC8-8BE86AFBA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780DAE-DB57-204A-5362-2510A76509FC}"/>
              </a:ext>
            </a:extLst>
          </p:cNvPr>
          <p:cNvGrpSpPr/>
          <p:nvPr/>
        </p:nvGrpSpPr>
        <p:grpSpPr>
          <a:xfrm>
            <a:off x="2423752" y="224185"/>
            <a:ext cx="7704260" cy="6547672"/>
            <a:chOff x="2243869" y="-143674"/>
            <a:chExt cx="7704260" cy="65476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313925C-62D9-5606-3EDC-CA477D7CC6DE}"/>
                </a:ext>
              </a:extLst>
            </p:cNvPr>
            <p:cNvSpPr/>
            <p:nvPr/>
          </p:nvSpPr>
          <p:spPr>
            <a:xfrm>
              <a:off x="3207894" y="1925635"/>
              <a:ext cx="2978513" cy="2548327"/>
            </a:xfrm>
            <a:custGeom>
              <a:avLst/>
              <a:gdLst>
                <a:gd name="connsiteX0" fmla="*/ 0 w 2578616"/>
                <a:gd name="connsiteY0" fmla="*/ 1289372 h 2578743"/>
                <a:gd name="connsiteX1" fmla="*/ 1289308 w 2578616"/>
                <a:gd name="connsiteY1" fmla="*/ 0 h 2578743"/>
                <a:gd name="connsiteX2" fmla="*/ 2578616 w 2578616"/>
                <a:gd name="connsiteY2" fmla="*/ 1289372 h 2578743"/>
                <a:gd name="connsiteX3" fmla="*/ 1289308 w 2578616"/>
                <a:gd name="connsiteY3" fmla="*/ 2578744 h 2578743"/>
                <a:gd name="connsiteX4" fmla="*/ 0 w 2578616"/>
                <a:gd name="connsiteY4" fmla="*/ 1289372 h 257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8616" h="2578743">
                  <a:moveTo>
                    <a:pt x="0" y="1289372"/>
                  </a:moveTo>
                  <a:cubicBezTo>
                    <a:pt x="0" y="577272"/>
                    <a:pt x="577243" y="0"/>
                    <a:pt x="1289308" y="0"/>
                  </a:cubicBezTo>
                  <a:cubicBezTo>
                    <a:pt x="2001373" y="0"/>
                    <a:pt x="2578616" y="577272"/>
                    <a:pt x="2578616" y="1289372"/>
                  </a:cubicBezTo>
                  <a:cubicBezTo>
                    <a:pt x="2578616" y="2001472"/>
                    <a:pt x="2001373" y="2578744"/>
                    <a:pt x="1289308" y="2578744"/>
                  </a:cubicBezTo>
                  <a:cubicBezTo>
                    <a:pt x="577243" y="2578744"/>
                    <a:pt x="0" y="2001472"/>
                    <a:pt x="0" y="128937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810" tIns="420828" rIns="420810" bIns="420828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1000"/>
                </a:spcBef>
                <a:spcAft>
                  <a:spcPts val="800"/>
                </a:spcAft>
                <a:buClr>
                  <a:schemeClr val="accent3"/>
                </a:buClr>
              </a:pPr>
              <a:r>
                <a:rPr lang="en-US" sz="2000" b="1" kern="100" spc="50" dirty="0">
                  <a:solidFill>
                    <a:srgbClr val="EBF8FF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My YouTube Subscriptions</a:t>
              </a:r>
              <a:br>
                <a:rPr lang="en-US" sz="2000" b="1" kern="100" spc="50" dirty="0">
                  <a:solidFill>
                    <a:srgbClr val="EBF8FF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en-US" sz="2000" b="1" kern="100" spc="50" dirty="0">
                  <a:solidFill>
                    <a:srgbClr val="EBF8FF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(“Tarot Readings”)</a:t>
              </a: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A3B6353-751B-E990-BC67-9085567186BB}"/>
                </a:ext>
              </a:extLst>
            </p:cNvPr>
            <p:cNvSpPr/>
            <p:nvPr/>
          </p:nvSpPr>
          <p:spPr>
            <a:xfrm>
              <a:off x="2243869" y="719666"/>
              <a:ext cx="5198064" cy="5418667"/>
            </a:xfrm>
            <a:prstGeom prst="blockArc">
              <a:avLst>
                <a:gd name="adj1" fmla="val 14648114"/>
                <a:gd name="adj2" fmla="val 7423298"/>
                <a:gd name="adj3" fmla="val 12000"/>
              </a:avLst>
            </a:prstGeom>
            <a:solidFill>
              <a:srgbClr val="009ED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D6CC8D-05EC-EEEB-5671-4A37F3505F1A}"/>
                </a:ext>
              </a:extLst>
            </p:cNvPr>
            <p:cNvSpPr/>
            <p:nvPr/>
          </p:nvSpPr>
          <p:spPr>
            <a:xfrm>
              <a:off x="4474598" y="-143674"/>
              <a:ext cx="2120238" cy="186293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R="0" algn="ctr">
                <a:lnSpc>
                  <a:spcPct val="115000"/>
                </a:lnSpc>
                <a:spcBef>
                  <a:spcPts val="1000"/>
                </a:spcBef>
                <a:spcAft>
                  <a:spcPts val="800"/>
                </a:spcAft>
                <a:buClr>
                  <a:schemeClr val="accent3"/>
                </a:buClr>
              </a:pPr>
              <a:r>
                <a:rPr lang="en-US" sz="1600" b="1" kern="100" spc="50" dirty="0">
                  <a:solidFill>
                    <a:srgbClr val="EBF8FF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Zodiac Signs of Those in My Story &amp; Meanings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31E82C-6CEE-1FB6-F550-484C408DC054}"/>
                </a:ext>
              </a:extLst>
            </p:cNvPr>
            <p:cNvSpPr/>
            <p:nvPr/>
          </p:nvSpPr>
          <p:spPr>
            <a:xfrm>
              <a:off x="7557498" y="1198676"/>
              <a:ext cx="1849022" cy="1337327"/>
            </a:xfrm>
            <a:custGeom>
              <a:avLst/>
              <a:gdLst>
                <a:gd name="connsiteX0" fmla="*/ 0 w 1849022"/>
                <a:gd name="connsiteY0" fmla="*/ 0 h 1337327"/>
                <a:gd name="connsiteX1" fmla="*/ 1849022 w 1849022"/>
                <a:gd name="connsiteY1" fmla="*/ 0 h 1337327"/>
                <a:gd name="connsiteX2" fmla="*/ 1849022 w 1849022"/>
                <a:gd name="connsiteY2" fmla="*/ 1337327 h 1337327"/>
                <a:gd name="connsiteX3" fmla="*/ 0 w 1849022"/>
                <a:gd name="connsiteY3" fmla="*/ 1337327 h 1337327"/>
                <a:gd name="connsiteX4" fmla="*/ 0 w 1849022"/>
                <a:gd name="connsiteY4" fmla="*/ 0 h 13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1337327">
                  <a:moveTo>
                    <a:pt x="0" y="0"/>
                  </a:moveTo>
                  <a:lnTo>
                    <a:pt x="1849022" y="0"/>
                  </a:lnTo>
                  <a:lnTo>
                    <a:pt x="1849022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endParaRPr lang="en-US" sz="3400" kern="12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1EB40-AB11-A4ED-38FE-91EAE3DF9E4D}"/>
                </a:ext>
              </a:extLst>
            </p:cNvPr>
            <p:cNvSpPr/>
            <p:nvPr/>
          </p:nvSpPr>
          <p:spPr>
            <a:xfrm>
              <a:off x="6235382" y="1208939"/>
              <a:ext cx="2120238" cy="186293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1600" b="1" kern="100" spc="50" dirty="0">
                  <a:solidFill>
                    <a:srgbClr val="EBF8FF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An Email to My Siblings Regarding My Three Callings</a:t>
              </a:r>
              <a:endParaRPr lang="en-US" sz="1600" b="1" dirty="0">
                <a:solidFill>
                  <a:srgbClr val="EBF8FF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F27C02-7CFB-65D6-753F-AC1A0E56D638}"/>
                </a:ext>
              </a:extLst>
            </p:cNvPr>
            <p:cNvSpPr/>
            <p:nvPr/>
          </p:nvSpPr>
          <p:spPr>
            <a:xfrm>
              <a:off x="8099107" y="2767922"/>
              <a:ext cx="1849022" cy="1337327"/>
            </a:xfrm>
            <a:custGeom>
              <a:avLst/>
              <a:gdLst>
                <a:gd name="connsiteX0" fmla="*/ 0 w 1849022"/>
                <a:gd name="connsiteY0" fmla="*/ 0 h 1337327"/>
                <a:gd name="connsiteX1" fmla="*/ 1849022 w 1849022"/>
                <a:gd name="connsiteY1" fmla="*/ 0 h 1337327"/>
                <a:gd name="connsiteX2" fmla="*/ 1849022 w 1849022"/>
                <a:gd name="connsiteY2" fmla="*/ 1337327 h 1337327"/>
                <a:gd name="connsiteX3" fmla="*/ 0 w 1849022"/>
                <a:gd name="connsiteY3" fmla="*/ 1337327 h 1337327"/>
                <a:gd name="connsiteX4" fmla="*/ 0 w 1849022"/>
                <a:gd name="connsiteY4" fmla="*/ 0 h 13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1337327">
                  <a:moveTo>
                    <a:pt x="0" y="0"/>
                  </a:moveTo>
                  <a:lnTo>
                    <a:pt x="1849022" y="0"/>
                  </a:lnTo>
                  <a:lnTo>
                    <a:pt x="1849022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endParaRPr lang="en-US" sz="3400" kern="1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BEF3CA-A257-D3F5-F7DB-93FD46527543}"/>
                </a:ext>
              </a:extLst>
            </p:cNvPr>
            <p:cNvSpPr/>
            <p:nvPr/>
          </p:nvSpPr>
          <p:spPr>
            <a:xfrm>
              <a:off x="6090313" y="3375831"/>
              <a:ext cx="2120238" cy="186293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1600" b="1" dirty="0"/>
                <a:t>A Synopsis of My</a:t>
              </a:r>
              <a:br>
                <a:rPr lang="en-US" sz="1600" dirty="0"/>
              </a:br>
              <a:r>
                <a:rPr lang="en-US" sz="1600" b="1" dirty="0"/>
                <a:t>Three Divine Callings</a:t>
              </a:r>
              <a:endParaRPr lang="en-US" sz="1600" dirty="0"/>
            </a:p>
            <a:p>
              <a:br>
                <a:rPr lang="en-US" sz="1400" dirty="0"/>
              </a:br>
              <a:endParaRPr lang="en-US" sz="1400" b="1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4FE7101-D074-C668-B117-22AD65D09C83}"/>
                </a:ext>
              </a:extLst>
            </p:cNvPr>
            <p:cNvSpPr/>
            <p:nvPr/>
          </p:nvSpPr>
          <p:spPr>
            <a:xfrm>
              <a:off x="4115144" y="4541060"/>
              <a:ext cx="2120238" cy="186293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b="1" dirty="0"/>
                <a:t>10 roles of the holy spirit in the life of </a:t>
              </a:r>
              <a:r>
                <a:rPr lang="en-US" b="1" dirty="0" err="1"/>
                <a:t>christians</a:t>
              </a:r>
              <a:endParaRPr lang="en-US" dirty="0"/>
            </a:p>
            <a:p>
              <a:br>
                <a:rPr lang="en-US" sz="1600" dirty="0"/>
              </a:br>
              <a:br>
                <a:rPr lang="en-US" sz="1400" dirty="0"/>
              </a:b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15055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7495</TotalTime>
  <Words>122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Century Gothic</vt:lpstr>
      <vt:lpstr>Edwardian Script ITC</vt:lpstr>
      <vt:lpstr>Wingdings</vt:lpstr>
      <vt:lpstr>Vapor Trail</vt:lpstr>
      <vt:lpstr>WEBSITE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Peggy Day</dc:creator>
  <cp:lastModifiedBy>Peggy Day</cp:lastModifiedBy>
  <cp:revision>106</cp:revision>
  <dcterms:created xsi:type="dcterms:W3CDTF">2025-01-01T03:34:21Z</dcterms:created>
  <dcterms:modified xsi:type="dcterms:W3CDTF">2026-04-18T06:52:29Z</dcterms:modified>
</cp:coreProperties>
</file>